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4185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49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89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90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23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97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8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558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056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39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178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094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75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84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54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30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5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81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27" y="4335986"/>
            <a:ext cx="2440265" cy="20043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</a:t>
            </a:r>
            <a:r>
              <a:rPr lang="en-CA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</a:t>
            </a:r>
            <a:r>
              <a:rPr lang="en-CA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56" y="1561893"/>
            <a:ext cx="1740397" cy="1197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91" y="2989476"/>
            <a:ext cx="2076450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666" y="3166399"/>
            <a:ext cx="1153579" cy="1429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322" y="4402398"/>
            <a:ext cx="2171700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83" y="4836795"/>
            <a:ext cx="139065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Diagram:</a:t>
            </a:r>
          </a:p>
          <a:p>
            <a:pPr marL="800100" lvl="1" indent="-251459">
              <a:spcBef>
                <a:spcPts val="0"/>
              </a:spcBef>
            </a:pPr>
            <a:r>
              <a:rPr lang="en-CA"/>
              <a:t>(board)</a:t>
            </a:r>
            <a:endParaRPr lang="en-CA" dirty="0"/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r>
              <a:rPr lang="en-CA" dirty="0"/>
              <a:t>Script:</a:t>
            </a:r>
          </a:p>
          <a:p>
            <a:pPr marL="800100" lvl="1" indent="-251459">
              <a:spcBef>
                <a:spcPts val="0"/>
              </a:spcBef>
            </a:pPr>
            <a:r>
              <a:rPr lang="en-CA" sz="1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While loop that constantly uploads observed values to the database, and constantly checks if it needs to manually water the plant.</a:t>
            </a:r>
          </a:p>
          <a:p>
            <a:pPr marL="800100" lvl="1" indent="-251459">
              <a:spcBef>
                <a:spcPts val="0"/>
              </a:spcBef>
            </a:pPr>
            <a:r>
              <a:rPr lang="en-CA" dirty="0"/>
              <a:t>Communicates with the database by making HTTP requests to our website backend</a:t>
            </a:r>
            <a:endParaRPr sz="16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dirty="0" err="1"/>
              <a:t>JQuery</a:t>
            </a:r>
            <a:r>
              <a:rPr lang="en-CA" dirty="0"/>
              <a:t> for switching views</a:t>
            </a:r>
          </a:p>
          <a:p>
            <a:pPr marL="342900" indent="-251459">
              <a:spcBef>
                <a:spcPts val="0"/>
              </a:spcBef>
            </a:pPr>
            <a:r>
              <a:rPr lang="en-CA" dirty="0" err="1"/>
              <a:t>n</a:t>
            </a: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odeJS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backend, and querying the database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Make an HTTP request to backend whenever data is needed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ChartJS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</a:t>
            </a:r>
            <a:r>
              <a:rPr lang="en-CA" dirty="0"/>
              <a:t>visualizing beautiful and powerful HTML5 based graphs. </a:t>
            </a: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xmlns="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xmlns="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xmlns="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Choosing language for front end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xmlns="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xmlns="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xmlns="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buNone/>
            </a:pPr>
            <a:r>
              <a:rPr lang="en-US" sz="1400" dirty="0"/>
              <a:t>The Plant Buddy is a device that measures the moisture levels in the soil of a small indoor potted plant and releases a valve to water it based on the observed moisture level. </a:t>
            </a:r>
          </a:p>
          <a:p>
            <a:pPr lvl="0" indent="0">
              <a:buNone/>
            </a:pPr>
            <a:r>
              <a:rPr lang="en-US" sz="1400" dirty="0">
                <a:latin typeface="Trebuchet MS" panose="020B0603020202020204" pitchFamily="34" charset="0"/>
              </a:rPr>
              <a:t>On top of this, the Plant Buddy system will also measure data such as 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data such as: temperature, moisture, and humidity over time.</a:t>
            </a:r>
          </a:p>
          <a:p>
            <a:pPr lvl="0" indent="0">
              <a:buNone/>
            </a:pPr>
            <a:r>
              <a:rPr lang="en-US" sz="1400" dirty="0"/>
              <a:t>The system will also be able to present the data back to the User, and make graphs to help visualize the data. These graphs will be available on a website that the user can log into.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Access the website for on the go control.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Personas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2000" b="1" dirty="0" err="1">
                <a:latin typeface="Quicksand"/>
              </a:rPr>
              <a:t>Racnol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Kinimod</a:t>
            </a:r>
            <a:r>
              <a:rPr lang="en-CA" sz="2000" b="1" dirty="0">
                <a:latin typeface="Quicksand"/>
              </a:rPr>
              <a:t> (The Beginner)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Looking for a smart device at a college student allowance.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Device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al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low them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slowly adapt to their new lifestyle and responsibilities. 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Nahc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</a:t>
            </a: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Nesredna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(The Competitive Hobbyist)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an option to water plants on the go(travelling). 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Little and minimal setup and interference on his part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dirty="0" err="1">
                <a:latin typeface="Quicksand"/>
              </a:rPr>
              <a:t>Amed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Ryli</a:t>
            </a:r>
            <a:r>
              <a:rPr lang="en-CA" sz="2000" b="1" dirty="0">
                <a:latin typeface="Quicksand"/>
              </a:rPr>
              <a:t> (The Researcher)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 device that can substitute rudimentary tasks assigned to research students.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Device needs to be analyze and graph data.</a:t>
            </a:r>
          </a:p>
          <a:p>
            <a:pPr marL="91441" indent="0">
              <a:spcBef>
                <a:spcPts val="0"/>
              </a:spcBef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4193D0-0161-4038-97B4-54F0438B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38" b="97425" l="8122" r="89848">
                        <a14:foregroundMark x1="46701" y1="7725" x2="46701" y2="7725"/>
                        <a14:foregroundMark x1="44332" y1="6438" x2="44332" y2="6438"/>
                        <a14:foregroundMark x1="39763" y1="90558" x2="39763" y2="90558"/>
                        <a14:foregroundMark x1="39255" y1="86481" x2="39255" y2="86481"/>
                        <a14:foregroundMark x1="30964" y1="88627" x2="30964" y2="88627"/>
                        <a14:foregroundMark x1="26396" y1="87983" x2="26396" y2="87983"/>
                        <a14:foregroundMark x1="14382" y1="88412" x2="14382" y2="88412"/>
                        <a14:foregroundMark x1="11844" y1="87124" x2="32149" y2="90129"/>
                        <a14:foregroundMark x1="9475" y1="89270" x2="14552" y2="98069"/>
                        <a14:foregroundMark x1="14552" y1="98069" x2="31980" y2="96781"/>
                        <a14:foregroundMark x1="31980" y1="96781" x2="41117" y2="96996"/>
                        <a14:foregroundMark x1="41117" y1="96996" x2="84941" y2="93562"/>
                        <a14:foregroundMark x1="84941" y1="93562" x2="77327" y2="87554"/>
                        <a14:foregroundMark x1="77327" y1="87554" x2="9306" y2="90129"/>
                        <a14:foregroundMark x1="8122" y1="97425" x2="32149" y2="96137"/>
                        <a14:backgroundMark x1="83249" y1="9442" x2="83249" y2="9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76" y="2750797"/>
            <a:ext cx="2218977" cy="174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B0C107-5783-4DBF-ADC9-20700097A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86" b="93711" l="9857" r="89507">
                        <a14:foregroundMark x1="9857" y1="86164" x2="19873" y2="86164"/>
                        <a14:foregroundMark x1="19873" y1="86164" x2="61367" y2="83857"/>
                        <a14:foregroundMark x1="61367" y1="83857" x2="82035" y2="84696"/>
                        <a14:foregroundMark x1="10493" y1="95178" x2="46900" y2="92243"/>
                        <a14:foregroundMark x1="46900" y1="92243" x2="55644" y2="92243"/>
                        <a14:foregroundMark x1="55644" y1="92243" x2="71701" y2="91405"/>
                        <a14:foregroundMark x1="71701" y1="91405" x2="79650" y2="91405"/>
                        <a14:foregroundMark x1="79650" y1="91405" x2="85533" y2="91195"/>
                        <a14:foregroundMark x1="74245" y1="88679" x2="40859" y2="91824"/>
                        <a14:foregroundMark x1="40859" y1="91824" x2="34817" y2="88679"/>
                        <a14:foregroundMark x1="31161" y1="90776" x2="22417" y2="88889"/>
                        <a14:foregroundMark x1="22417" y1="88889" x2="18124" y2="89937"/>
                        <a14:foregroundMark x1="46207" y1="94191" x2="52464" y2="93711"/>
                        <a14:foregroundMark x1="37720" y1="94841" x2="43721" y2="94381"/>
                        <a14:foregroundMark x1="30220" y1="95416" x2="34060" y2="95122"/>
                        <a14:foregroundMark x1="11447" y1="96855" x2="23014" y2="95969"/>
                        <a14:foregroundMark x1="52464" y1="93711" x2="55803" y2="93711"/>
                        <a14:foregroundMark x1="38315" y1="8386" x2="46264" y2="8386"/>
                        <a14:foregroundMark x1="46264" y1="8386" x2="47218" y2="8386"/>
                        <a14:backgroundMark x1="32909" y1="97694" x2="36725" y2="97065"/>
                        <a14:backgroundMark x1="41017" y1="97904" x2="47218" y2="97694"/>
                        <a14:backgroundMark x1="42448" y1="96855" x2="47377" y2="97484"/>
                        <a14:backgroundMark x1="31320" y1="97694" x2="23847" y2="97694"/>
                        <a14:backgroundMark x1="31002" y1="97275" x2="27663" y2="97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1749" y="4645478"/>
            <a:ext cx="2271605" cy="1722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781E386-62EA-45FA-8F7C-BB0279B2A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0" b="97021" l="7187" r="91992">
                        <a14:foregroundMark x1="37577" y1="7660" x2="56057" y2="9149"/>
                        <a14:foregroundMark x1="91581" y1="41702" x2="92402" y2="53617"/>
                        <a14:foregroundMark x1="92402" y1="53617" x2="92197" y2="54468"/>
                        <a14:foregroundMark x1="7187" y1="45957" x2="8830" y2="55106"/>
                        <a14:foregroundMark x1="82136" y1="80426" x2="78029" y2="83404"/>
                        <a14:foregroundMark x1="85216" y1="87660" x2="22998" y2="91277"/>
                        <a14:foregroundMark x1="20739" y1="97234" x2="33676" y2="97447"/>
                        <a14:foregroundMark x1="33676" y1="97447" x2="54620" y2="96383"/>
                        <a14:foregroundMark x1="54620" y1="96383" x2="75975" y2="96596"/>
                        <a14:foregroundMark x1="75975" y1="96596" x2="86448" y2="94894"/>
                        <a14:foregroundMark x1="86448" y1="94894" x2="79055" y2="86170"/>
                        <a14:foregroundMark x1="79055" y1="86170" x2="21150" y2="90638"/>
                        <a14:foregroundMark x1="21150" y1="90638" x2="19302" y2="9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5320" y="693964"/>
            <a:ext cx="1980954" cy="1911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638</Words>
  <Application>Microsoft Office PowerPoint</Application>
  <PresentationFormat>On-screen Show (4:3)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Gurmukhi</vt:lpstr>
      <vt:lpstr>Arial</vt:lpstr>
      <vt:lpstr>Calibri</vt:lpstr>
      <vt:lpstr>Noto Sans Symbols</vt:lpstr>
      <vt:lpstr>Quicksand</vt:lpstr>
      <vt:lpstr>Trebuchet MS</vt:lpstr>
      <vt:lpstr>Facet</vt:lpstr>
      <vt:lpstr>PlantBuddy</vt:lpstr>
      <vt:lpstr>The Team</vt:lpstr>
      <vt:lpstr>Introduction</vt:lpstr>
      <vt:lpstr>Personas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Daniel Chen</cp:lastModifiedBy>
  <cp:revision>24</cp:revision>
  <dcterms:modified xsi:type="dcterms:W3CDTF">2018-03-29T17:24:25Z</dcterms:modified>
</cp:coreProperties>
</file>